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57" r:id="rId4"/>
    <p:sldId id="258" r:id="rId5"/>
    <p:sldId id="256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961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485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159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096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824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61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66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414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347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47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12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E6BAE-307D-4670-865F-BD014382233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C25EA-139F-4E60-8AB3-A2AAB9B68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06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Do you know these people?</a:t>
            </a: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41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>
            <a:noAutofit/>
          </a:bodyPr>
          <a:lstStyle/>
          <a:p>
            <a:r>
              <a:rPr lang="en-US" dirty="0" smtClean="0"/>
              <a:t>Henry Ford (1863-1947) inventor, founder of the Ford Motor Company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60848"/>
            <a:ext cx="5133975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375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dirty="0" smtClean="0"/>
              <a:t>Beethoven (1770-1827) composer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4" y="1844824"/>
            <a:ext cx="3840163" cy="479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178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dirty="0" smtClean="0"/>
              <a:t>Abraham Lincoln (1809-1865) 16</a:t>
            </a:r>
            <a:r>
              <a:rPr lang="en-US" sz="4800" baseline="30000" dirty="0" smtClean="0"/>
              <a:t>th</a:t>
            </a:r>
            <a:r>
              <a:rPr lang="en-US" sz="4800" dirty="0" smtClean="0"/>
              <a:t> President of the United States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672208"/>
            <a:ext cx="3960440" cy="5197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0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dirty="0" smtClean="0"/>
              <a:t>Albert Einstein</a:t>
            </a:r>
            <a:r>
              <a:rPr lang="ru-RU" sz="4800" dirty="0" smtClean="0"/>
              <a:t> (1879-1955) </a:t>
            </a:r>
            <a:r>
              <a:rPr lang="en-US" sz="4800" dirty="0" smtClean="0"/>
              <a:t>physicist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12" y="1916832"/>
            <a:ext cx="731520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38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006" y="332656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dirty="0" smtClean="0"/>
              <a:t>Thomas Edison (1847-1931) inventor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1916832"/>
            <a:ext cx="4544362" cy="485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73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dirty="0" smtClean="0"/>
              <a:t>George Lucas (1944-) director/creator of Star Wars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72817"/>
            <a:ext cx="4094631" cy="508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682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5253" y="332656"/>
            <a:ext cx="7772400" cy="1470025"/>
          </a:xfrm>
        </p:spPr>
        <p:txBody>
          <a:bodyPr>
            <a:noAutofit/>
          </a:bodyPr>
          <a:lstStyle/>
          <a:p>
            <a:r>
              <a:rPr lang="en-US" sz="6000" dirty="0" smtClean="0"/>
              <a:t>Michael Jordan (1963-) basketball star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353" y="1955800"/>
            <a:ext cx="4902200" cy="490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718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63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Do you know these people?</vt:lpstr>
      <vt:lpstr>Henry Ford (1863-1947) inventor, founder of the Ford Motor Company</vt:lpstr>
      <vt:lpstr>Beethoven (1770-1827) composer</vt:lpstr>
      <vt:lpstr>Abraham Lincoln (1809-1865) 16th President of the United States</vt:lpstr>
      <vt:lpstr>Albert Einstein (1879-1955) physicist</vt:lpstr>
      <vt:lpstr>Thomas Edison (1847-1931) inventor</vt:lpstr>
      <vt:lpstr>George Lucas (1944-) director/creator of Star Wars</vt:lpstr>
      <vt:lpstr>Michael Jordan (1963-) basketball star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Albert Einstein (1879-1955) physicist</dc:title>
  <dc:creator>User</dc:creator>
  <cp:lastModifiedBy>User</cp:lastModifiedBy>
  <cp:revision>3</cp:revision>
  <dcterms:created xsi:type="dcterms:W3CDTF">2017-01-24T12:11:35Z</dcterms:created>
  <dcterms:modified xsi:type="dcterms:W3CDTF">2017-01-24T12:36:22Z</dcterms:modified>
</cp:coreProperties>
</file>